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>
        <p:scale>
          <a:sx n="96" d="100"/>
          <a:sy n="96" d="100"/>
        </p:scale>
        <p:origin x="-620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image" Target="../media/image1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3E6-9C26-4EA6-9CC2-6FCE12DD330C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5EC-07F9-4B1F-A87B-37B5D3263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312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3E6-9C26-4EA6-9CC2-6FCE12DD330C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5EC-07F9-4B1F-A87B-37B5D3263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3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3E6-9C26-4EA6-9CC2-6FCE12DD330C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5EC-07F9-4B1F-A87B-37B5D3263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49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3E6-9C26-4EA6-9CC2-6FCE12DD330C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5EC-07F9-4B1F-A87B-37B5D3263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59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3E6-9C26-4EA6-9CC2-6FCE12DD330C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5EC-07F9-4B1F-A87B-37B5D3263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40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3E6-9C26-4EA6-9CC2-6FCE12DD330C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5EC-07F9-4B1F-A87B-37B5D3263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15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3E6-9C26-4EA6-9CC2-6FCE12DD330C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5EC-07F9-4B1F-A87B-37B5D3263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02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3E6-9C26-4EA6-9CC2-6FCE12DD330C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5EC-07F9-4B1F-A87B-37B5D3263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022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3E6-9C26-4EA6-9CC2-6FCE12DD330C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5EC-07F9-4B1F-A87B-37B5D3263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3E6-9C26-4EA6-9CC2-6FCE12DD330C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5EC-07F9-4B1F-A87B-37B5D3263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73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923E6-9C26-4EA6-9CC2-6FCE12DD330C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5F5EC-07F9-4B1F-A87B-37B5D3263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15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923E6-9C26-4EA6-9CC2-6FCE12DD330C}" type="datetimeFigureOut">
              <a:rPr lang="en-US" smtClean="0"/>
              <a:t>7/30/2015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5F5EC-07F9-4B1F-A87B-37B5D32639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86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inarc.org/Harpers_Seattle_Riot_2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64" y="246608"/>
            <a:ext cx="4829175" cy="623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9085" y="512064"/>
            <a:ext cx="5588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The Anti-Chinese </a:t>
            </a:r>
            <a:r>
              <a:rPr lang="en-US" b="1" dirty="0"/>
              <a:t>riot in </a:t>
            </a:r>
            <a:r>
              <a:rPr lang="en-US" b="1" dirty="0" smtClean="0"/>
              <a:t>Seattle, 1886, </a:t>
            </a:r>
            <a:r>
              <a:rPr lang="en-US" b="1" i="1" dirty="0" smtClean="0"/>
              <a:t>Harper’s Weekly</a:t>
            </a:r>
            <a:r>
              <a:rPr lang="en-US" b="1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9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7/77/West_Shore_Magazine_on_the_Seattle_anti-Chinese_riot_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916" y="0"/>
            <a:ext cx="516405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445404" y="278780"/>
            <a:ext cx="4092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smtClean="0"/>
              <a:t>West Shore, 1886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98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So</dc:creator>
  <cp:lastModifiedBy>Connie So</cp:lastModifiedBy>
  <cp:revision>1</cp:revision>
  <dcterms:created xsi:type="dcterms:W3CDTF">2015-07-30T15:49:33Z</dcterms:created>
  <dcterms:modified xsi:type="dcterms:W3CDTF">2015-07-30T15:49:51Z</dcterms:modified>
</cp:coreProperties>
</file>